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sanitaire à l'université d'Oslo, +HISP UiO. HISP a été fondé dans le but de renforcer les systèmes d'information sanitaire dans les pays en développement. +Pour soutenir cet objectif, le groupe étudie l'écosystème des systèmes d'information sanitaire dans son ensemble.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la façon dont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au plan local.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